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y="5143500" cx="9144000"/>
  <p:notesSz cx="6858000" cy="9144000"/>
  <p:embeddedFontLst>
    <p:embeddedFont>
      <p:font typeface="Barlow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0F5DB6D-387B-4790-84E6-5070D463B77B}">
  <a:tblStyle styleId="{D0F5DB6D-387B-4790-84E6-5070D463B7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Barlow-regular.fntdata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19" Type="http://schemas.openxmlformats.org/officeDocument/2006/relationships/font" Target="fonts/Barlow-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Barlow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252d4276ca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252d4276ca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e75da3a3a7_0_4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e75da3a3a7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252d4276ca_0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252d4276ca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cf44d5914c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cf44d591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cf44d5914c_0_69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cf44d5914c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e7dda9bd3a_0_3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e7dda9bd3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e7dda9bd3a_0_56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e7dda9bd3a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e7dda9bd3a_0_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e7dda9bd3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e75da3a3a7_0_1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2e75da3a3a7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2e7dda9bd3a_0_74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2e7dda9bd3a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1" name="Google Shape;61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2" name="Google Shape;62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5" name="Google Shape;65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uge appli" type="titleOnly">
  <p:cSld name="TITLE_ONLY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74" name="Google Shape;74;p1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5" name="Google Shape;75;p15"/>
          <p:cNvGrpSpPr/>
          <p:nvPr/>
        </p:nvGrpSpPr>
        <p:grpSpPr>
          <a:xfrm>
            <a:off x="64868" y="136040"/>
            <a:ext cx="426462" cy="395865"/>
            <a:chOff x="-3808700" y="3628950"/>
            <a:chExt cx="296175" cy="274925"/>
          </a:xfrm>
        </p:grpSpPr>
        <p:sp>
          <p:nvSpPr>
            <p:cNvPr id="76" name="Google Shape;76;p15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uge appli 1">
  <p:cSld name="TITLE_ONLY_1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idx="12" type="sldNum"/>
          </p:nvPr>
        </p:nvSpPr>
        <p:spPr>
          <a:xfrm>
            <a:off x="7959669" y="4639725"/>
            <a:ext cx="978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55000" lnSpcReduction="20000"/>
          </a:bodyPr>
          <a:lstStyle>
            <a:lvl1pPr lvl="0" algn="l">
              <a:buNone/>
              <a:defRPr sz="1800">
                <a:solidFill>
                  <a:srgbClr val="595959"/>
                </a:solidFill>
              </a:defRPr>
            </a:lvl1pPr>
            <a:lvl2pPr lvl="1" algn="l">
              <a:buNone/>
              <a:defRPr sz="1800">
                <a:solidFill>
                  <a:srgbClr val="595959"/>
                </a:solidFill>
              </a:defRPr>
            </a:lvl2pPr>
            <a:lvl3pPr lvl="2" algn="l">
              <a:buNone/>
              <a:defRPr sz="1800">
                <a:solidFill>
                  <a:srgbClr val="595959"/>
                </a:solidFill>
              </a:defRPr>
            </a:lvl3pPr>
            <a:lvl4pPr lvl="3" algn="l">
              <a:buNone/>
              <a:defRPr sz="1800">
                <a:solidFill>
                  <a:srgbClr val="595959"/>
                </a:solidFill>
              </a:defRPr>
            </a:lvl4pPr>
            <a:lvl5pPr lvl="4" algn="l">
              <a:buNone/>
              <a:defRPr sz="1800">
                <a:solidFill>
                  <a:srgbClr val="595959"/>
                </a:solidFill>
              </a:defRPr>
            </a:lvl5pPr>
            <a:lvl6pPr lvl="5" algn="l">
              <a:buNone/>
              <a:defRPr sz="1800">
                <a:solidFill>
                  <a:srgbClr val="595959"/>
                </a:solidFill>
              </a:defRPr>
            </a:lvl6pPr>
            <a:lvl7pPr lvl="6" algn="l">
              <a:buNone/>
              <a:defRPr sz="1800">
                <a:solidFill>
                  <a:srgbClr val="595959"/>
                </a:solidFill>
              </a:defRPr>
            </a:lvl7pPr>
            <a:lvl8pPr lvl="7" algn="l">
              <a:buNone/>
              <a:defRPr sz="1800">
                <a:solidFill>
                  <a:srgbClr val="595959"/>
                </a:solidFill>
              </a:defRPr>
            </a:lvl8pPr>
            <a:lvl9pPr lvl="8" algn="l">
              <a:buNone/>
              <a:defRPr sz="1800">
                <a:solidFill>
                  <a:srgbClr val="595959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# sur 10</a:t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 sz="1000">
                <a:solidFill>
                  <a:schemeClr val="dk2"/>
                </a:solidFill>
              </a:rPr>
              <a:t>‹#›</a:t>
            </a:fld>
            <a:endParaRPr sz="1000">
              <a:solidFill>
                <a:schemeClr val="dk2"/>
              </a:solidFill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6"/>
          <p:cNvSpPr/>
          <p:nvPr/>
        </p:nvSpPr>
        <p:spPr>
          <a:xfrm>
            <a:off x="137926" y="376082"/>
            <a:ext cx="371785" cy="369974"/>
          </a:xfrm>
          <a:custGeom>
            <a:rect b="b" l="l" r="r" t="t"/>
            <a:pathLst>
              <a:path extrusionOk="0" h="12666" w="12728">
                <a:moveTo>
                  <a:pt x="1859" y="3308"/>
                </a:moveTo>
                <a:lnTo>
                  <a:pt x="1859" y="5230"/>
                </a:lnTo>
                <a:lnTo>
                  <a:pt x="882" y="5230"/>
                </a:lnTo>
                <a:lnTo>
                  <a:pt x="882" y="3308"/>
                </a:lnTo>
                <a:close/>
                <a:moveTo>
                  <a:pt x="5765" y="2458"/>
                </a:moveTo>
                <a:cubicBezTo>
                  <a:pt x="5860" y="2458"/>
                  <a:pt x="5986" y="2584"/>
                  <a:pt x="5986" y="2710"/>
                </a:cubicBezTo>
                <a:lnTo>
                  <a:pt x="5986" y="5230"/>
                </a:lnTo>
                <a:lnTo>
                  <a:pt x="2678" y="5230"/>
                </a:lnTo>
                <a:lnTo>
                  <a:pt x="2678" y="2710"/>
                </a:lnTo>
                <a:cubicBezTo>
                  <a:pt x="2678" y="2584"/>
                  <a:pt x="2772" y="2458"/>
                  <a:pt x="2930" y="2458"/>
                </a:cubicBezTo>
                <a:close/>
                <a:moveTo>
                  <a:pt x="9893" y="2458"/>
                </a:moveTo>
                <a:cubicBezTo>
                  <a:pt x="10019" y="2458"/>
                  <a:pt x="10113" y="2584"/>
                  <a:pt x="10113" y="2710"/>
                </a:cubicBezTo>
                <a:lnTo>
                  <a:pt x="10113" y="5230"/>
                </a:lnTo>
                <a:lnTo>
                  <a:pt x="6837" y="5230"/>
                </a:lnTo>
                <a:lnTo>
                  <a:pt x="6837" y="2710"/>
                </a:lnTo>
                <a:cubicBezTo>
                  <a:pt x="6805" y="2584"/>
                  <a:pt x="6900" y="2458"/>
                  <a:pt x="7057" y="2458"/>
                </a:cubicBezTo>
                <a:close/>
                <a:moveTo>
                  <a:pt x="11940" y="3308"/>
                </a:moveTo>
                <a:lnTo>
                  <a:pt x="11940" y="5230"/>
                </a:lnTo>
                <a:lnTo>
                  <a:pt x="10964" y="5230"/>
                </a:lnTo>
                <a:lnTo>
                  <a:pt x="10964" y="3308"/>
                </a:lnTo>
                <a:close/>
                <a:moveTo>
                  <a:pt x="7215" y="6900"/>
                </a:moveTo>
                <a:cubicBezTo>
                  <a:pt x="7435" y="6900"/>
                  <a:pt x="7656" y="7089"/>
                  <a:pt x="7656" y="7278"/>
                </a:cubicBezTo>
                <a:cubicBezTo>
                  <a:pt x="7656" y="7530"/>
                  <a:pt x="7435" y="7719"/>
                  <a:pt x="7215" y="7719"/>
                </a:cubicBezTo>
                <a:lnTo>
                  <a:pt x="5545" y="7719"/>
                </a:lnTo>
                <a:cubicBezTo>
                  <a:pt x="5324" y="7719"/>
                  <a:pt x="5135" y="7530"/>
                  <a:pt x="5135" y="7278"/>
                </a:cubicBezTo>
                <a:cubicBezTo>
                  <a:pt x="5135" y="7026"/>
                  <a:pt x="5324" y="6900"/>
                  <a:pt x="5545" y="6900"/>
                </a:cubicBezTo>
                <a:close/>
                <a:moveTo>
                  <a:pt x="3088" y="6900"/>
                </a:moveTo>
                <a:cubicBezTo>
                  <a:pt x="3749" y="6900"/>
                  <a:pt x="4285" y="7436"/>
                  <a:pt x="4348" y="8097"/>
                </a:cubicBezTo>
                <a:cubicBezTo>
                  <a:pt x="4348" y="8790"/>
                  <a:pt x="3781" y="9326"/>
                  <a:pt x="3088" y="9326"/>
                </a:cubicBezTo>
                <a:cubicBezTo>
                  <a:pt x="2394" y="9326"/>
                  <a:pt x="1859" y="8790"/>
                  <a:pt x="1859" y="8097"/>
                </a:cubicBezTo>
                <a:cubicBezTo>
                  <a:pt x="1859" y="7436"/>
                  <a:pt x="2394" y="6900"/>
                  <a:pt x="3088" y="6900"/>
                </a:cubicBezTo>
                <a:close/>
                <a:moveTo>
                  <a:pt x="7215" y="8570"/>
                </a:moveTo>
                <a:cubicBezTo>
                  <a:pt x="7435" y="8570"/>
                  <a:pt x="7656" y="8790"/>
                  <a:pt x="7656" y="8979"/>
                </a:cubicBezTo>
                <a:cubicBezTo>
                  <a:pt x="7656" y="9168"/>
                  <a:pt x="7435" y="9357"/>
                  <a:pt x="7215" y="9357"/>
                </a:cubicBezTo>
                <a:lnTo>
                  <a:pt x="5545" y="9357"/>
                </a:lnTo>
                <a:cubicBezTo>
                  <a:pt x="5324" y="9357"/>
                  <a:pt x="5135" y="9168"/>
                  <a:pt x="5135" y="8979"/>
                </a:cubicBezTo>
                <a:cubicBezTo>
                  <a:pt x="5135" y="8727"/>
                  <a:pt x="5324" y="8570"/>
                  <a:pt x="5545" y="8570"/>
                </a:cubicBezTo>
                <a:close/>
                <a:moveTo>
                  <a:pt x="9790" y="6930"/>
                </a:moveTo>
                <a:cubicBezTo>
                  <a:pt x="10428" y="6930"/>
                  <a:pt x="10964" y="7456"/>
                  <a:pt x="10964" y="8160"/>
                </a:cubicBezTo>
                <a:cubicBezTo>
                  <a:pt x="10964" y="8822"/>
                  <a:pt x="10397" y="9357"/>
                  <a:pt x="9735" y="9357"/>
                </a:cubicBezTo>
                <a:cubicBezTo>
                  <a:pt x="9073" y="9357"/>
                  <a:pt x="8506" y="8822"/>
                  <a:pt x="8506" y="8160"/>
                </a:cubicBezTo>
                <a:cubicBezTo>
                  <a:pt x="8506" y="7467"/>
                  <a:pt x="9073" y="6931"/>
                  <a:pt x="9735" y="6931"/>
                </a:cubicBezTo>
                <a:cubicBezTo>
                  <a:pt x="9754" y="6931"/>
                  <a:pt x="9772" y="6930"/>
                  <a:pt x="9790" y="6930"/>
                </a:cubicBezTo>
                <a:close/>
                <a:moveTo>
                  <a:pt x="3875" y="0"/>
                </a:moveTo>
                <a:cubicBezTo>
                  <a:pt x="2709" y="0"/>
                  <a:pt x="1827" y="946"/>
                  <a:pt x="1764" y="2080"/>
                </a:cubicBezTo>
                <a:lnTo>
                  <a:pt x="1764" y="2458"/>
                </a:lnTo>
                <a:lnTo>
                  <a:pt x="410" y="2458"/>
                </a:lnTo>
                <a:cubicBezTo>
                  <a:pt x="158" y="2458"/>
                  <a:pt x="0" y="2678"/>
                  <a:pt x="0" y="2899"/>
                </a:cubicBezTo>
                <a:lnTo>
                  <a:pt x="0" y="5671"/>
                </a:lnTo>
                <a:cubicBezTo>
                  <a:pt x="32" y="5860"/>
                  <a:pt x="252" y="6049"/>
                  <a:pt x="473" y="6049"/>
                </a:cubicBezTo>
                <a:lnTo>
                  <a:pt x="1449" y="6049"/>
                </a:lnTo>
                <a:cubicBezTo>
                  <a:pt x="1197" y="6427"/>
                  <a:pt x="1040" y="6837"/>
                  <a:pt x="1040" y="7278"/>
                </a:cubicBezTo>
                <a:lnTo>
                  <a:pt x="1040" y="9767"/>
                </a:lnTo>
                <a:cubicBezTo>
                  <a:pt x="1040" y="10302"/>
                  <a:pt x="1386" y="10744"/>
                  <a:pt x="1859" y="10933"/>
                </a:cubicBezTo>
                <a:lnTo>
                  <a:pt x="1859" y="12256"/>
                </a:lnTo>
                <a:cubicBezTo>
                  <a:pt x="1859" y="12476"/>
                  <a:pt x="2048" y="12665"/>
                  <a:pt x="2300" y="12665"/>
                </a:cubicBezTo>
                <a:lnTo>
                  <a:pt x="3938" y="12665"/>
                </a:lnTo>
                <a:cubicBezTo>
                  <a:pt x="4190" y="12665"/>
                  <a:pt x="4348" y="12476"/>
                  <a:pt x="4348" y="12256"/>
                </a:cubicBezTo>
                <a:lnTo>
                  <a:pt x="4348" y="10996"/>
                </a:lnTo>
                <a:lnTo>
                  <a:pt x="8475" y="10996"/>
                </a:lnTo>
                <a:lnTo>
                  <a:pt x="8475" y="12256"/>
                </a:lnTo>
                <a:cubicBezTo>
                  <a:pt x="8475" y="12476"/>
                  <a:pt x="8664" y="12665"/>
                  <a:pt x="8884" y="12665"/>
                </a:cubicBezTo>
                <a:lnTo>
                  <a:pt x="10523" y="12665"/>
                </a:lnTo>
                <a:cubicBezTo>
                  <a:pt x="10775" y="12665"/>
                  <a:pt x="10901" y="12476"/>
                  <a:pt x="10901" y="12256"/>
                </a:cubicBezTo>
                <a:lnTo>
                  <a:pt x="10901" y="10933"/>
                </a:lnTo>
                <a:cubicBezTo>
                  <a:pt x="11373" y="10775"/>
                  <a:pt x="11751" y="10302"/>
                  <a:pt x="11751" y="9767"/>
                </a:cubicBezTo>
                <a:lnTo>
                  <a:pt x="11751" y="7278"/>
                </a:lnTo>
                <a:cubicBezTo>
                  <a:pt x="11751" y="6805"/>
                  <a:pt x="11594" y="6364"/>
                  <a:pt x="11310" y="6049"/>
                </a:cubicBezTo>
                <a:lnTo>
                  <a:pt x="12287" y="6049"/>
                </a:lnTo>
                <a:cubicBezTo>
                  <a:pt x="12539" y="6049"/>
                  <a:pt x="12728" y="5860"/>
                  <a:pt x="12728" y="5671"/>
                </a:cubicBezTo>
                <a:lnTo>
                  <a:pt x="12728" y="2899"/>
                </a:lnTo>
                <a:cubicBezTo>
                  <a:pt x="12728" y="2678"/>
                  <a:pt x="12539" y="2458"/>
                  <a:pt x="12287" y="2458"/>
                </a:cubicBezTo>
                <a:lnTo>
                  <a:pt x="10901" y="2458"/>
                </a:lnTo>
                <a:lnTo>
                  <a:pt x="10901" y="2080"/>
                </a:lnTo>
                <a:cubicBezTo>
                  <a:pt x="10901" y="946"/>
                  <a:pt x="9987" y="32"/>
                  <a:pt x="8821" y="0"/>
                </a:cubicBez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sp>
        <p:nvSpPr>
          <p:cNvPr id="17" name="Google Shape;17;p3"/>
          <p:cNvSpPr/>
          <p:nvPr/>
        </p:nvSpPr>
        <p:spPr>
          <a:xfrm>
            <a:off x="126602" y="528482"/>
            <a:ext cx="371785" cy="369974"/>
          </a:xfrm>
          <a:custGeom>
            <a:rect b="b" l="l" r="r" t="t"/>
            <a:pathLst>
              <a:path extrusionOk="0" h="12666" w="12728">
                <a:moveTo>
                  <a:pt x="1859" y="3308"/>
                </a:moveTo>
                <a:lnTo>
                  <a:pt x="1859" y="5230"/>
                </a:lnTo>
                <a:lnTo>
                  <a:pt x="882" y="5230"/>
                </a:lnTo>
                <a:lnTo>
                  <a:pt x="882" y="3308"/>
                </a:lnTo>
                <a:close/>
                <a:moveTo>
                  <a:pt x="5765" y="2458"/>
                </a:moveTo>
                <a:cubicBezTo>
                  <a:pt x="5860" y="2458"/>
                  <a:pt x="5986" y="2584"/>
                  <a:pt x="5986" y="2710"/>
                </a:cubicBezTo>
                <a:lnTo>
                  <a:pt x="5986" y="5230"/>
                </a:lnTo>
                <a:lnTo>
                  <a:pt x="2678" y="5230"/>
                </a:lnTo>
                <a:lnTo>
                  <a:pt x="2678" y="2710"/>
                </a:lnTo>
                <a:cubicBezTo>
                  <a:pt x="2678" y="2584"/>
                  <a:pt x="2772" y="2458"/>
                  <a:pt x="2930" y="2458"/>
                </a:cubicBezTo>
                <a:close/>
                <a:moveTo>
                  <a:pt x="9893" y="2458"/>
                </a:moveTo>
                <a:cubicBezTo>
                  <a:pt x="10019" y="2458"/>
                  <a:pt x="10113" y="2584"/>
                  <a:pt x="10113" y="2710"/>
                </a:cubicBezTo>
                <a:lnTo>
                  <a:pt x="10113" y="5230"/>
                </a:lnTo>
                <a:lnTo>
                  <a:pt x="6837" y="5230"/>
                </a:lnTo>
                <a:lnTo>
                  <a:pt x="6837" y="2710"/>
                </a:lnTo>
                <a:cubicBezTo>
                  <a:pt x="6805" y="2584"/>
                  <a:pt x="6900" y="2458"/>
                  <a:pt x="7057" y="2458"/>
                </a:cubicBezTo>
                <a:close/>
                <a:moveTo>
                  <a:pt x="11940" y="3308"/>
                </a:moveTo>
                <a:lnTo>
                  <a:pt x="11940" y="5230"/>
                </a:lnTo>
                <a:lnTo>
                  <a:pt x="10964" y="5230"/>
                </a:lnTo>
                <a:lnTo>
                  <a:pt x="10964" y="3308"/>
                </a:lnTo>
                <a:close/>
                <a:moveTo>
                  <a:pt x="7215" y="6900"/>
                </a:moveTo>
                <a:cubicBezTo>
                  <a:pt x="7435" y="6900"/>
                  <a:pt x="7656" y="7089"/>
                  <a:pt x="7656" y="7278"/>
                </a:cubicBezTo>
                <a:cubicBezTo>
                  <a:pt x="7656" y="7530"/>
                  <a:pt x="7435" y="7719"/>
                  <a:pt x="7215" y="7719"/>
                </a:cubicBezTo>
                <a:lnTo>
                  <a:pt x="5545" y="7719"/>
                </a:lnTo>
                <a:cubicBezTo>
                  <a:pt x="5324" y="7719"/>
                  <a:pt x="5135" y="7530"/>
                  <a:pt x="5135" y="7278"/>
                </a:cubicBezTo>
                <a:cubicBezTo>
                  <a:pt x="5135" y="7026"/>
                  <a:pt x="5324" y="6900"/>
                  <a:pt x="5545" y="6900"/>
                </a:cubicBezTo>
                <a:close/>
                <a:moveTo>
                  <a:pt x="3088" y="6900"/>
                </a:moveTo>
                <a:cubicBezTo>
                  <a:pt x="3749" y="6900"/>
                  <a:pt x="4285" y="7436"/>
                  <a:pt x="4348" y="8097"/>
                </a:cubicBezTo>
                <a:cubicBezTo>
                  <a:pt x="4348" y="8790"/>
                  <a:pt x="3781" y="9326"/>
                  <a:pt x="3088" y="9326"/>
                </a:cubicBezTo>
                <a:cubicBezTo>
                  <a:pt x="2394" y="9326"/>
                  <a:pt x="1859" y="8790"/>
                  <a:pt x="1859" y="8097"/>
                </a:cubicBezTo>
                <a:cubicBezTo>
                  <a:pt x="1859" y="7436"/>
                  <a:pt x="2394" y="6900"/>
                  <a:pt x="3088" y="6900"/>
                </a:cubicBezTo>
                <a:close/>
                <a:moveTo>
                  <a:pt x="7215" y="8570"/>
                </a:moveTo>
                <a:cubicBezTo>
                  <a:pt x="7435" y="8570"/>
                  <a:pt x="7656" y="8790"/>
                  <a:pt x="7656" y="8979"/>
                </a:cubicBezTo>
                <a:cubicBezTo>
                  <a:pt x="7656" y="9168"/>
                  <a:pt x="7435" y="9357"/>
                  <a:pt x="7215" y="9357"/>
                </a:cubicBezTo>
                <a:lnTo>
                  <a:pt x="5545" y="9357"/>
                </a:lnTo>
                <a:cubicBezTo>
                  <a:pt x="5324" y="9357"/>
                  <a:pt x="5135" y="9168"/>
                  <a:pt x="5135" y="8979"/>
                </a:cubicBezTo>
                <a:cubicBezTo>
                  <a:pt x="5135" y="8727"/>
                  <a:pt x="5324" y="8570"/>
                  <a:pt x="5545" y="8570"/>
                </a:cubicBezTo>
                <a:close/>
                <a:moveTo>
                  <a:pt x="9790" y="6930"/>
                </a:moveTo>
                <a:cubicBezTo>
                  <a:pt x="10428" y="6930"/>
                  <a:pt x="10964" y="7456"/>
                  <a:pt x="10964" y="8160"/>
                </a:cubicBezTo>
                <a:cubicBezTo>
                  <a:pt x="10964" y="8822"/>
                  <a:pt x="10397" y="9357"/>
                  <a:pt x="9735" y="9357"/>
                </a:cubicBezTo>
                <a:cubicBezTo>
                  <a:pt x="9073" y="9357"/>
                  <a:pt x="8506" y="8822"/>
                  <a:pt x="8506" y="8160"/>
                </a:cubicBezTo>
                <a:cubicBezTo>
                  <a:pt x="8506" y="7467"/>
                  <a:pt x="9073" y="6931"/>
                  <a:pt x="9735" y="6931"/>
                </a:cubicBezTo>
                <a:cubicBezTo>
                  <a:pt x="9754" y="6931"/>
                  <a:pt x="9772" y="6930"/>
                  <a:pt x="9790" y="6930"/>
                </a:cubicBezTo>
                <a:close/>
                <a:moveTo>
                  <a:pt x="3875" y="0"/>
                </a:moveTo>
                <a:cubicBezTo>
                  <a:pt x="2709" y="0"/>
                  <a:pt x="1827" y="946"/>
                  <a:pt x="1764" y="2080"/>
                </a:cubicBezTo>
                <a:lnTo>
                  <a:pt x="1764" y="2458"/>
                </a:lnTo>
                <a:lnTo>
                  <a:pt x="410" y="2458"/>
                </a:lnTo>
                <a:cubicBezTo>
                  <a:pt x="158" y="2458"/>
                  <a:pt x="0" y="2678"/>
                  <a:pt x="0" y="2899"/>
                </a:cubicBezTo>
                <a:lnTo>
                  <a:pt x="0" y="5671"/>
                </a:lnTo>
                <a:cubicBezTo>
                  <a:pt x="32" y="5860"/>
                  <a:pt x="252" y="6049"/>
                  <a:pt x="473" y="6049"/>
                </a:cubicBezTo>
                <a:lnTo>
                  <a:pt x="1449" y="6049"/>
                </a:lnTo>
                <a:cubicBezTo>
                  <a:pt x="1197" y="6427"/>
                  <a:pt x="1040" y="6837"/>
                  <a:pt x="1040" y="7278"/>
                </a:cubicBezTo>
                <a:lnTo>
                  <a:pt x="1040" y="9767"/>
                </a:lnTo>
                <a:cubicBezTo>
                  <a:pt x="1040" y="10302"/>
                  <a:pt x="1386" y="10744"/>
                  <a:pt x="1859" y="10933"/>
                </a:cubicBezTo>
                <a:lnTo>
                  <a:pt x="1859" y="12256"/>
                </a:lnTo>
                <a:cubicBezTo>
                  <a:pt x="1859" y="12476"/>
                  <a:pt x="2048" y="12665"/>
                  <a:pt x="2300" y="12665"/>
                </a:cubicBezTo>
                <a:lnTo>
                  <a:pt x="3938" y="12665"/>
                </a:lnTo>
                <a:cubicBezTo>
                  <a:pt x="4190" y="12665"/>
                  <a:pt x="4348" y="12476"/>
                  <a:pt x="4348" y="12256"/>
                </a:cubicBezTo>
                <a:lnTo>
                  <a:pt x="4348" y="10996"/>
                </a:lnTo>
                <a:lnTo>
                  <a:pt x="8475" y="10996"/>
                </a:lnTo>
                <a:lnTo>
                  <a:pt x="8475" y="12256"/>
                </a:lnTo>
                <a:cubicBezTo>
                  <a:pt x="8475" y="12476"/>
                  <a:pt x="8664" y="12665"/>
                  <a:pt x="8884" y="12665"/>
                </a:cubicBezTo>
                <a:lnTo>
                  <a:pt x="10523" y="12665"/>
                </a:lnTo>
                <a:cubicBezTo>
                  <a:pt x="10775" y="12665"/>
                  <a:pt x="10901" y="12476"/>
                  <a:pt x="10901" y="12256"/>
                </a:cubicBezTo>
                <a:lnTo>
                  <a:pt x="10901" y="10933"/>
                </a:lnTo>
                <a:cubicBezTo>
                  <a:pt x="11373" y="10775"/>
                  <a:pt x="11751" y="10302"/>
                  <a:pt x="11751" y="9767"/>
                </a:cubicBezTo>
                <a:lnTo>
                  <a:pt x="11751" y="7278"/>
                </a:lnTo>
                <a:cubicBezTo>
                  <a:pt x="11751" y="6805"/>
                  <a:pt x="11594" y="6364"/>
                  <a:pt x="11310" y="6049"/>
                </a:cubicBezTo>
                <a:lnTo>
                  <a:pt x="12287" y="6049"/>
                </a:lnTo>
                <a:cubicBezTo>
                  <a:pt x="12539" y="6049"/>
                  <a:pt x="12728" y="5860"/>
                  <a:pt x="12728" y="5671"/>
                </a:cubicBezTo>
                <a:lnTo>
                  <a:pt x="12728" y="2899"/>
                </a:lnTo>
                <a:cubicBezTo>
                  <a:pt x="12728" y="2678"/>
                  <a:pt x="12539" y="2458"/>
                  <a:pt x="12287" y="2458"/>
                </a:cubicBezTo>
                <a:lnTo>
                  <a:pt x="10901" y="2458"/>
                </a:lnTo>
                <a:lnTo>
                  <a:pt x="10901" y="2080"/>
                </a:lnTo>
                <a:cubicBezTo>
                  <a:pt x="10901" y="946"/>
                  <a:pt x="9987" y="32"/>
                  <a:pt x="8821" y="0"/>
                </a:cubicBez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2" name="Google Shape;22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3" name="Google Shape;23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4" name="Google Shape;24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27" name="Google Shape;27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28" name="Google Shape;28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9" name="Google Shape;29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0" name="Google Shape;30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1" name="Google Shape;31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4" name="Google Shape;34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5" name="Google Shape;35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36" name="Google Shape;36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7" name="Google Shape;37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38" name="Google Shape;38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39" name="Google Shape;39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{D0F5DB6D-387B-4790-84E6-5070D463B77B}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0" name="Google Shape;40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3" name="Google Shape;53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5" Type="http://schemas.openxmlformats.org/officeDocument/2006/relationships/image" Target="../media/image2.png"/><Relationship Id="rId6" Type="http://schemas.openxmlformats.org/officeDocument/2006/relationships/image" Target="../media/image22.png"/><Relationship Id="rId7" Type="http://schemas.openxmlformats.org/officeDocument/2006/relationships/image" Target="../media/image29.png"/><Relationship Id="rId8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5.png"/><Relationship Id="rId5" Type="http://schemas.openxmlformats.org/officeDocument/2006/relationships/image" Target="../media/image27.png"/><Relationship Id="rId6" Type="http://schemas.openxmlformats.org/officeDocument/2006/relationships/image" Target="../media/image1.png"/><Relationship Id="rId7" Type="http://schemas.openxmlformats.org/officeDocument/2006/relationships/image" Target="../media/image17.png"/><Relationship Id="rId8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5" Type="http://schemas.openxmlformats.org/officeDocument/2006/relationships/image" Target="../media/image2.png"/><Relationship Id="rId6" Type="http://schemas.openxmlformats.org/officeDocument/2006/relationships/image" Target="../media/image1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0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7.png"/><Relationship Id="rId5" Type="http://schemas.openxmlformats.org/officeDocument/2006/relationships/image" Target="../media/image2.png"/><Relationship Id="rId6" Type="http://schemas.openxmlformats.org/officeDocument/2006/relationships/image" Target="../media/image16.png"/><Relationship Id="rId7" Type="http://schemas.openxmlformats.org/officeDocument/2006/relationships/image" Target="../media/image9.png"/><Relationship Id="rId8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24.png"/><Relationship Id="rId5" Type="http://schemas.openxmlformats.org/officeDocument/2006/relationships/image" Target="../media/image2.png"/><Relationship Id="rId6" Type="http://schemas.openxmlformats.org/officeDocument/2006/relationships/image" Target="../media/image11.png"/><Relationship Id="rId7" Type="http://schemas.openxmlformats.org/officeDocument/2006/relationships/image" Target="../media/image4.png"/><Relationship Id="rId8" Type="http://schemas.openxmlformats.org/officeDocument/2006/relationships/image" Target="../media/image2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11.png"/><Relationship Id="rId8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12.png"/><Relationship Id="rId9" Type="http://schemas.openxmlformats.org/officeDocument/2006/relationships/image" Target="../media/image26.png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19.png"/><Relationship Id="rId8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28.png"/><Relationship Id="rId5" Type="http://schemas.openxmlformats.org/officeDocument/2006/relationships/image" Target="../media/image2.png"/><Relationship Id="rId6" Type="http://schemas.openxmlformats.org/officeDocument/2006/relationships/image" Target="../media/image22.png"/><Relationship Id="rId7" Type="http://schemas.openxmlformats.org/officeDocument/2006/relationships/image" Target="../media/image14.png"/><Relationship Id="rId8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5950" y="163175"/>
            <a:ext cx="4762500" cy="4762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7"/>
          <p:cNvSpPr txBox="1"/>
          <p:nvPr/>
        </p:nvSpPr>
        <p:spPr>
          <a:xfrm>
            <a:off x="74583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 sur 10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6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</a:t>
            </a:r>
            <a:r>
              <a:rPr lang="fr" sz="1800">
                <a:solidFill>
                  <a:schemeClr val="dk2"/>
                </a:solidFill>
              </a:rPr>
              <a:t>10</a:t>
            </a:r>
            <a:r>
              <a:rPr lang="fr" sz="1800">
                <a:solidFill>
                  <a:schemeClr val="dk2"/>
                </a:solidFill>
              </a:rPr>
              <a:t> sur </a:t>
            </a:r>
            <a:r>
              <a:rPr lang="fr" sz="1800">
                <a:solidFill>
                  <a:schemeClr val="dk2"/>
                </a:solidFill>
              </a:rPr>
              <a:t>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252" name="Google Shape;252;p26"/>
          <p:cNvGrpSpPr/>
          <p:nvPr/>
        </p:nvGrpSpPr>
        <p:grpSpPr>
          <a:xfrm>
            <a:off x="785725" y="0"/>
            <a:ext cx="6980324" cy="4608976"/>
            <a:chOff x="785725" y="0"/>
            <a:chExt cx="6980324" cy="4608976"/>
          </a:xfrm>
        </p:grpSpPr>
        <p:pic>
          <p:nvPicPr>
            <p:cNvPr id="253" name="Google Shape;253;p26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1137450" y="0"/>
              <a:ext cx="2344438" cy="46089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26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5055150" y="0"/>
              <a:ext cx="2710899" cy="46089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5" name="Google Shape;255;p26"/>
            <p:cNvPicPr preferRelativeResize="0"/>
            <p:nvPr/>
          </p:nvPicPr>
          <p:blipFill rotWithShape="1">
            <a:blip r:embed="rId4">
              <a:alphaModFix/>
            </a:blip>
            <a:srcRect b="5846" l="0" r="0" t="5837"/>
            <a:stretch/>
          </p:blipFill>
          <p:spPr>
            <a:xfrm>
              <a:off x="5297711" y="759918"/>
              <a:ext cx="1955700" cy="31971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6" name="Google Shape;256;p26"/>
            <p:cNvSpPr/>
            <p:nvPr/>
          </p:nvSpPr>
          <p:spPr>
            <a:xfrm>
              <a:off x="47034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26"/>
            <p:cNvSpPr txBox="1"/>
            <p:nvPr/>
          </p:nvSpPr>
          <p:spPr>
            <a:xfrm>
              <a:off x="4958425" y="3153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258" name="Google Shape;258;p2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283388" y="737751"/>
              <a:ext cx="1984370" cy="32193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9" name="Google Shape;259;p26"/>
            <p:cNvPicPr preferRelativeResize="0"/>
            <p:nvPr/>
          </p:nvPicPr>
          <p:blipFill rotWithShape="1">
            <a:blip r:embed="rId6">
              <a:alphaModFix/>
            </a:blip>
            <a:srcRect b="6174" l="0" r="0" t="559"/>
            <a:stretch/>
          </p:blipFill>
          <p:spPr>
            <a:xfrm>
              <a:off x="1347221" y="683084"/>
              <a:ext cx="1716124" cy="32193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0" name="Google Shape;260;p26"/>
            <p:cNvSpPr/>
            <p:nvPr/>
          </p:nvSpPr>
          <p:spPr>
            <a:xfrm>
              <a:off x="7857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"/>
                <a:t> </a:t>
              </a:r>
              <a:endParaRPr/>
            </a:p>
          </p:txBody>
        </p:sp>
        <p:sp>
          <p:nvSpPr>
            <p:cNvPr id="261" name="Google Shape;261;p26"/>
            <p:cNvSpPr txBox="1"/>
            <p:nvPr/>
          </p:nvSpPr>
          <p:spPr>
            <a:xfrm>
              <a:off x="971575" y="315375"/>
              <a:ext cx="4662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11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262" name="Google Shape;262;p26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5055150" y="0"/>
              <a:ext cx="2710899" cy="46089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3" name="Google Shape;263;p26"/>
            <p:cNvPicPr preferRelativeResize="0"/>
            <p:nvPr/>
          </p:nvPicPr>
          <p:blipFill rotWithShape="1">
            <a:blip r:embed="rId7">
              <a:alphaModFix/>
            </a:blip>
            <a:srcRect b="11140" l="0" r="0" t="-7184"/>
            <a:stretch/>
          </p:blipFill>
          <p:spPr>
            <a:xfrm>
              <a:off x="5283388" y="311837"/>
              <a:ext cx="2019623" cy="35906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4" name="Google Shape;264;p26"/>
            <p:cNvSpPr/>
            <p:nvPr/>
          </p:nvSpPr>
          <p:spPr>
            <a:xfrm>
              <a:off x="47034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26"/>
            <p:cNvSpPr txBox="1"/>
            <p:nvPr/>
          </p:nvSpPr>
          <p:spPr>
            <a:xfrm>
              <a:off x="4857625" y="315375"/>
              <a:ext cx="5295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12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66" name="Google Shape;266;p26"/>
            <p:cNvSpPr/>
            <p:nvPr/>
          </p:nvSpPr>
          <p:spPr>
            <a:xfrm>
              <a:off x="2768685" y="759929"/>
              <a:ext cx="368700" cy="2718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26"/>
            <p:cNvSpPr/>
            <p:nvPr/>
          </p:nvSpPr>
          <p:spPr>
            <a:xfrm>
              <a:off x="5335851" y="1086121"/>
              <a:ext cx="1955700" cy="8658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68" name="Google Shape;268;p26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 rot="-7420077">
              <a:off x="2759632" y="732080"/>
              <a:ext cx="1300482" cy="132098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8"/>
          <p:cNvPicPr preferRelativeResize="0"/>
          <p:nvPr/>
        </p:nvPicPr>
        <p:blipFill rotWithShape="1">
          <a:blip r:embed="rId3">
            <a:alphaModFix/>
          </a:blip>
          <a:srcRect b="23768" l="0" r="0" t="0"/>
          <a:stretch/>
        </p:blipFill>
        <p:spPr>
          <a:xfrm>
            <a:off x="2152650" y="152400"/>
            <a:ext cx="4838701" cy="36886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8"/>
          <p:cNvSpPr txBox="1"/>
          <p:nvPr/>
        </p:nvSpPr>
        <p:spPr>
          <a:xfrm>
            <a:off x="76107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2 sur 10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19"/>
          <p:cNvGrpSpPr/>
          <p:nvPr/>
        </p:nvGrpSpPr>
        <p:grpSpPr>
          <a:xfrm>
            <a:off x="861925" y="0"/>
            <a:ext cx="7869788" cy="4782851"/>
            <a:chOff x="861925" y="0"/>
            <a:chExt cx="7869788" cy="4782851"/>
          </a:xfrm>
        </p:grpSpPr>
        <p:pic>
          <p:nvPicPr>
            <p:cNvPr id="100" name="Google Shape;100;p19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1213650" y="0"/>
              <a:ext cx="2379651" cy="4671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9"/>
            <p:cNvPicPr preferRelativeResize="0"/>
            <p:nvPr/>
          </p:nvPicPr>
          <p:blipFill rotWithShape="1">
            <a:blip r:embed="rId4">
              <a:alphaModFix/>
            </a:blip>
            <a:srcRect b="5027" l="0" r="0" t="5027"/>
            <a:stretch/>
          </p:blipFill>
          <p:spPr>
            <a:xfrm>
              <a:off x="1401773" y="733624"/>
              <a:ext cx="1772154" cy="31900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2" name="Google Shape;102;p19"/>
            <p:cNvSpPr/>
            <p:nvPr/>
          </p:nvSpPr>
          <p:spPr>
            <a:xfrm>
              <a:off x="8619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19"/>
            <p:cNvSpPr txBox="1"/>
            <p:nvPr/>
          </p:nvSpPr>
          <p:spPr>
            <a:xfrm>
              <a:off x="1116925" y="3153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104" name="Google Shape;104;p19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4997875" y="0"/>
              <a:ext cx="2321110" cy="47828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205559" y="759223"/>
              <a:ext cx="1728558" cy="32644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" name="Google Shape;106;p19"/>
            <p:cNvSpPr/>
            <p:nvPr/>
          </p:nvSpPr>
          <p:spPr>
            <a:xfrm>
              <a:off x="1597517" y="698692"/>
              <a:ext cx="745200" cy="768000"/>
            </a:xfrm>
            <a:prstGeom prst="ellipse">
              <a:avLst/>
            </a:prstGeom>
            <a:noFill/>
            <a:ln cap="flat" cmpd="sng" w="762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07" name="Google Shape;107;p1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7422332">
              <a:off x="1874362" y="1067279"/>
              <a:ext cx="1318715" cy="13402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9"/>
            <p:cNvPicPr preferRelativeResize="0"/>
            <p:nvPr/>
          </p:nvPicPr>
          <p:blipFill rotWithShape="1">
            <a:blip r:embed="rId7">
              <a:alphaModFix/>
            </a:blip>
            <a:srcRect b="7221" l="0" r="0" t="7221"/>
            <a:stretch/>
          </p:blipFill>
          <p:spPr>
            <a:xfrm>
              <a:off x="5192802" y="690896"/>
              <a:ext cx="1754073" cy="33666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9" name="Google Shape;109;p19"/>
            <p:cNvSpPr/>
            <p:nvPr/>
          </p:nvSpPr>
          <p:spPr>
            <a:xfrm>
              <a:off x="4646150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9"/>
            <p:cNvSpPr txBox="1"/>
            <p:nvPr/>
          </p:nvSpPr>
          <p:spPr>
            <a:xfrm>
              <a:off x="4901150" y="3153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2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11" name="Google Shape;111;p19"/>
            <p:cNvSpPr/>
            <p:nvPr/>
          </p:nvSpPr>
          <p:spPr>
            <a:xfrm>
              <a:off x="5205563" y="2410278"/>
              <a:ext cx="1696200" cy="2619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2" name="Google Shape;112;p1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7346172">
              <a:off x="6520703" y="2380120"/>
              <a:ext cx="1330795" cy="13255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19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591638" y="1756925"/>
              <a:ext cx="1140076" cy="11400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4" name="Google Shape;114;p19"/>
          <p:cNvSpPr txBox="1"/>
          <p:nvPr/>
        </p:nvSpPr>
        <p:spPr>
          <a:xfrm>
            <a:off x="7086525" y="46112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3 sur 10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/>
        </p:nvSpPr>
        <p:spPr>
          <a:xfrm>
            <a:off x="73821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4 sur 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20" name="Google Shape;120;p20"/>
          <p:cNvGrpSpPr/>
          <p:nvPr/>
        </p:nvGrpSpPr>
        <p:grpSpPr>
          <a:xfrm>
            <a:off x="1288250" y="-65024"/>
            <a:ext cx="6551075" cy="4654176"/>
            <a:chOff x="1288250" y="-65024"/>
            <a:chExt cx="6551075" cy="4654176"/>
          </a:xfrm>
        </p:grpSpPr>
        <p:pic>
          <p:nvPicPr>
            <p:cNvPr id="121" name="Google Shape;121;p20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3494578" y="-65024"/>
              <a:ext cx="2429597" cy="4654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2" name="Google Shape;122;p2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7461390">
              <a:off x="3982630" y="661517"/>
              <a:ext cx="1323928" cy="13593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2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711968" y="679963"/>
              <a:ext cx="1778458" cy="31796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20"/>
            <p:cNvPicPr preferRelativeResize="0"/>
            <p:nvPr/>
          </p:nvPicPr>
          <p:blipFill rotWithShape="1">
            <a:blip r:embed="rId6">
              <a:alphaModFix/>
            </a:blip>
            <a:srcRect b="5446" l="0" r="0" t="0"/>
            <a:stretch/>
          </p:blipFill>
          <p:spPr>
            <a:xfrm>
              <a:off x="3711968" y="679963"/>
              <a:ext cx="1778458" cy="317966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5" name="Google Shape;125;p20"/>
            <p:cNvSpPr/>
            <p:nvPr/>
          </p:nvSpPr>
          <p:spPr>
            <a:xfrm>
              <a:off x="3711968" y="784524"/>
              <a:ext cx="1778400" cy="3441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20"/>
            <p:cNvSpPr/>
            <p:nvPr/>
          </p:nvSpPr>
          <p:spPr>
            <a:xfrm>
              <a:off x="3130350" y="93913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20"/>
            <p:cNvSpPr txBox="1"/>
            <p:nvPr/>
          </p:nvSpPr>
          <p:spPr>
            <a:xfrm>
              <a:off x="3385350" y="250363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3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128" name="Google Shape;128;p2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5712789" y="2606053"/>
              <a:ext cx="1135148" cy="10653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20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804044" y="2652914"/>
              <a:ext cx="1035281" cy="971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20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5649020" y="1046532"/>
              <a:ext cx="1070639" cy="10048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1" name="Google Shape;131;p20"/>
            <p:cNvSpPr/>
            <p:nvPr/>
          </p:nvSpPr>
          <p:spPr>
            <a:xfrm>
              <a:off x="5252652" y="2966640"/>
              <a:ext cx="308400" cy="3441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20"/>
            <p:cNvSpPr/>
            <p:nvPr/>
          </p:nvSpPr>
          <p:spPr>
            <a:xfrm>
              <a:off x="2653390" y="1128731"/>
              <a:ext cx="1035300" cy="971700"/>
            </a:xfrm>
            <a:prstGeom prst="ellipse">
              <a:avLst/>
            </a:prstGeom>
            <a:noFill/>
            <a:ln cap="flat" cmpd="sng" w="38100">
              <a:solidFill>
                <a:srgbClr val="FF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3" name="Google Shape;133;p2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288250" y="1229083"/>
              <a:ext cx="2201344" cy="206596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/>
        </p:nvSpPr>
        <p:spPr>
          <a:xfrm>
            <a:off x="73821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5 </a:t>
            </a:r>
            <a:r>
              <a:rPr lang="fr" sz="1800">
                <a:solidFill>
                  <a:schemeClr val="dk2"/>
                </a:solidFill>
              </a:rPr>
              <a:t>sur 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39" name="Google Shape;139;p21"/>
          <p:cNvGrpSpPr/>
          <p:nvPr/>
        </p:nvGrpSpPr>
        <p:grpSpPr>
          <a:xfrm>
            <a:off x="1643400" y="-65024"/>
            <a:ext cx="6729325" cy="4736576"/>
            <a:chOff x="1643400" y="-65024"/>
            <a:chExt cx="6729325" cy="4736576"/>
          </a:xfrm>
        </p:grpSpPr>
        <p:pic>
          <p:nvPicPr>
            <p:cNvPr id="140" name="Google Shape;140;p21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3974193" y="-65024"/>
              <a:ext cx="2459674" cy="4736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Google Shape;141;p2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7452995">
              <a:off x="4465882" y="677034"/>
              <a:ext cx="1345127" cy="137813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2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194275" y="693152"/>
              <a:ext cx="1800473" cy="32359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21"/>
            <p:cNvPicPr preferRelativeResize="0"/>
            <p:nvPr/>
          </p:nvPicPr>
          <p:blipFill rotWithShape="1">
            <a:blip r:embed="rId6">
              <a:alphaModFix/>
            </a:blip>
            <a:srcRect b="5454" l="0" r="0" t="-6659"/>
            <a:stretch/>
          </p:blipFill>
          <p:spPr>
            <a:xfrm>
              <a:off x="4196797" y="423575"/>
              <a:ext cx="1800473" cy="35055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Google Shape;144;p21"/>
            <p:cNvSpPr/>
            <p:nvPr/>
          </p:nvSpPr>
          <p:spPr>
            <a:xfrm>
              <a:off x="3739950" y="93913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21"/>
            <p:cNvSpPr txBox="1"/>
            <p:nvPr/>
          </p:nvSpPr>
          <p:spPr>
            <a:xfrm>
              <a:off x="3994950" y="250363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46" name="Google Shape;146;p21"/>
            <p:cNvSpPr/>
            <p:nvPr/>
          </p:nvSpPr>
          <p:spPr>
            <a:xfrm>
              <a:off x="4194275" y="799564"/>
              <a:ext cx="1800300" cy="3504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7" name="Google Shape;147;p21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219864" y="2653343"/>
              <a:ext cx="1149199" cy="10842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21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324628" y="2701033"/>
              <a:ext cx="1048097" cy="9888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21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155305" y="1066211"/>
              <a:ext cx="1083892" cy="10226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Google Shape;150;p21"/>
            <p:cNvSpPr/>
            <p:nvPr/>
          </p:nvSpPr>
          <p:spPr>
            <a:xfrm>
              <a:off x="5754031" y="3020314"/>
              <a:ext cx="312300" cy="3504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51" name="Google Shape;151;p21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1643400" y="1079224"/>
              <a:ext cx="2325748" cy="219423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2"/>
          <p:cNvSpPr txBox="1"/>
          <p:nvPr/>
        </p:nvSpPr>
        <p:spPr>
          <a:xfrm>
            <a:off x="73821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6 sur 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57" name="Google Shape;157;p22"/>
          <p:cNvGrpSpPr/>
          <p:nvPr/>
        </p:nvGrpSpPr>
        <p:grpSpPr>
          <a:xfrm>
            <a:off x="652225" y="-65024"/>
            <a:ext cx="8296751" cy="4736576"/>
            <a:chOff x="652225" y="-65024"/>
            <a:chExt cx="8296751" cy="4736576"/>
          </a:xfrm>
        </p:grpSpPr>
        <p:pic>
          <p:nvPicPr>
            <p:cNvPr id="158" name="Google Shape;158;p22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3605300" y="-65024"/>
              <a:ext cx="2422099" cy="47365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7360979">
              <a:off x="4092555" y="792666"/>
              <a:ext cx="1471363" cy="14713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" name="Google Shape;160;p22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836475" y="779101"/>
              <a:ext cx="1772950" cy="33774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1" name="Google Shape;161;p22"/>
            <p:cNvPicPr preferRelativeResize="0"/>
            <p:nvPr/>
          </p:nvPicPr>
          <p:blipFill rotWithShape="1">
            <a:blip r:embed="rId6">
              <a:alphaModFix/>
            </a:blip>
            <a:srcRect b="3566" l="0" r="0" t="3566"/>
            <a:stretch/>
          </p:blipFill>
          <p:spPr>
            <a:xfrm>
              <a:off x="3824504" y="693141"/>
              <a:ext cx="1772948" cy="32359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2" name="Google Shape;162;p22"/>
            <p:cNvSpPr/>
            <p:nvPr/>
          </p:nvSpPr>
          <p:spPr>
            <a:xfrm>
              <a:off x="3253575" y="93913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22"/>
            <p:cNvSpPr txBox="1"/>
            <p:nvPr/>
          </p:nvSpPr>
          <p:spPr>
            <a:xfrm>
              <a:off x="3508575" y="250363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5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64" name="Google Shape;164;p22"/>
            <p:cNvSpPr/>
            <p:nvPr/>
          </p:nvSpPr>
          <p:spPr>
            <a:xfrm>
              <a:off x="3822043" y="1883185"/>
              <a:ext cx="601500" cy="3957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5" name="Google Shape;165;p2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52225" y="1111075"/>
              <a:ext cx="1973225" cy="1973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6" name="Google Shape;166;p22"/>
            <p:cNvSpPr txBox="1"/>
            <p:nvPr/>
          </p:nvSpPr>
          <p:spPr>
            <a:xfrm>
              <a:off x="1025850" y="2841950"/>
              <a:ext cx="1491900" cy="355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200">
                  <a:solidFill>
                    <a:schemeClr val="dk2"/>
                  </a:solidFill>
                </a:rPr>
                <a:t>?    1 2 3</a:t>
              </a:r>
              <a:endParaRPr b="1" sz="2200">
                <a:solidFill>
                  <a:schemeClr val="dk2"/>
                </a:solidFill>
              </a:endParaRPr>
            </a:p>
          </p:txBody>
        </p:sp>
        <p:cxnSp>
          <p:nvCxnSpPr>
            <p:cNvPr id="167" name="Google Shape;167;p22"/>
            <p:cNvCxnSpPr>
              <a:stCxn id="164" idx="1"/>
            </p:cNvCxnSpPr>
            <p:nvPr/>
          </p:nvCxnSpPr>
          <p:spPr>
            <a:xfrm rot="10800000">
              <a:off x="2805043" y="2070835"/>
              <a:ext cx="1017000" cy="102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168" name="Google Shape;168;p22"/>
            <p:cNvSpPr/>
            <p:nvPr/>
          </p:nvSpPr>
          <p:spPr>
            <a:xfrm>
              <a:off x="5145636" y="1878604"/>
              <a:ext cx="519900" cy="3957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69" name="Google Shape;169;p22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7860076" y="1753050"/>
              <a:ext cx="1088900" cy="1088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22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6771175" y="1753050"/>
              <a:ext cx="1088900" cy="10889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71" name="Google Shape;171;p22"/>
            <p:cNvCxnSpPr>
              <a:stCxn id="168" idx="3"/>
              <a:endCxn id="170" idx="1"/>
            </p:cNvCxnSpPr>
            <p:nvPr/>
          </p:nvCxnSpPr>
          <p:spPr>
            <a:xfrm>
              <a:off x="5665536" y="2076454"/>
              <a:ext cx="1105500" cy="2211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3"/>
          <p:cNvSpPr txBox="1"/>
          <p:nvPr/>
        </p:nvSpPr>
        <p:spPr>
          <a:xfrm>
            <a:off x="7534525" y="4671550"/>
            <a:ext cx="16602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7 sur </a:t>
            </a:r>
            <a:r>
              <a:rPr lang="fr" sz="1800">
                <a:solidFill>
                  <a:schemeClr val="dk2"/>
                </a:solidFill>
              </a:rPr>
              <a:t>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177" name="Google Shape;177;p23"/>
          <p:cNvGrpSpPr/>
          <p:nvPr/>
        </p:nvGrpSpPr>
        <p:grpSpPr>
          <a:xfrm>
            <a:off x="861925" y="0"/>
            <a:ext cx="7280825" cy="4671549"/>
            <a:chOff x="861925" y="0"/>
            <a:chExt cx="7280825" cy="4671549"/>
          </a:xfrm>
        </p:grpSpPr>
        <p:pic>
          <p:nvPicPr>
            <p:cNvPr id="178" name="Google Shape;178;p23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1289850" y="0"/>
              <a:ext cx="2299840" cy="4671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9" name="Google Shape;179;p23"/>
            <p:cNvPicPr preferRelativeResize="0"/>
            <p:nvPr/>
          </p:nvPicPr>
          <p:blipFill rotWithShape="1">
            <a:blip r:embed="rId4">
              <a:alphaModFix/>
            </a:blip>
            <a:srcRect b="5846" l="0" r="0" t="5837"/>
            <a:stretch/>
          </p:blipFill>
          <p:spPr>
            <a:xfrm>
              <a:off x="5362525" y="869488"/>
              <a:ext cx="1863900" cy="36581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0" name="Google Shape;180;p23"/>
            <p:cNvSpPr/>
            <p:nvPr/>
          </p:nvSpPr>
          <p:spPr>
            <a:xfrm>
              <a:off x="47796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23"/>
            <p:cNvSpPr txBox="1"/>
            <p:nvPr/>
          </p:nvSpPr>
          <p:spPr>
            <a:xfrm>
              <a:off x="5034625" y="3153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182" name="Google Shape;182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7360979">
              <a:off x="1700905" y="857679"/>
              <a:ext cx="1471363" cy="14713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23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348875" y="844125"/>
              <a:ext cx="1891226" cy="36835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23"/>
            <p:cNvPicPr preferRelativeResize="0"/>
            <p:nvPr/>
          </p:nvPicPr>
          <p:blipFill rotWithShape="1">
            <a:blip r:embed="rId7">
              <a:alphaModFix/>
            </a:blip>
            <a:srcRect b="3566" l="0" r="0" t="3566"/>
            <a:stretch/>
          </p:blipFill>
          <p:spPr>
            <a:xfrm>
              <a:off x="1473644" y="739706"/>
              <a:ext cx="1726960" cy="31915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5" name="Google Shape;185;p23"/>
            <p:cNvSpPr/>
            <p:nvPr/>
          </p:nvSpPr>
          <p:spPr>
            <a:xfrm>
              <a:off x="8619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23"/>
            <p:cNvSpPr txBox="1"/>
            <p:nvPr/>
          </p:nvSpPr>
          <p:spPr>
            <a:xfrm>
              <a:off x="1116925" y="3153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6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87" name="Google Shape;187;p23"/>
            <p:cNvSpPr/>
            <p:nvPr/>
          </p:nvSpPr>
          <p:spPr>
            <a:xfrm>
              <a:off x="1447696" y="1267783"/>
              <a:ext cx="1285500" cy="3456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88" name="Google Shape;188;p23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5131350" y="35500"/>
              <a:ext cx="2403174" cy="44731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23"/>
            <p:cNvPicPr preferRelativeResize="0"/>
            <p:nvPr/>
          </p:nvPicPr>
          <p:blipFill rotWithShape="1">
            <a:blip r:embed="rId8">
              <a:alphaModFix/>
            </a:blip>
            <a:srcRect b="7360" l="0" r="0" t="7351"/>
            <a:stretch/>
          </p:blipFill>
          <p:spPr>
            <a:xfrm>
              <a:off x="5412399" y="739700"/>
              <a:ext cx="1675744" cy="30775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p23"/>
            <p:cNvSpPr/>
            <p:nvPr/>
          </p:nvSpPr>
          <p:spPr>
            <a:xfrm>
              <a:off x="4779625" y="1589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23"/>
            <p:cNvSpPr txBox="1"/>
            <p:nvPr/>
          </p:nvSpPr>
          <p:spPr>
            <a:xfrm>
              <a:off x="5034625" y="3153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7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192" name="Google Shape;192;p23"/>
            <p:cNvSpPr/>
            <p:nvPr/>
          </p:nvSpPr>
          <p:spPr>
            <a:xfrm>
              <a:off x="5336185" y="3320207"/>
              <a:ext cx="1675800" cy="3348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93" name="Google Shape;193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8108328">
              <a:off x="2466789" y="1233681"/>
              <a:ext cx="1306575" cy="1306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4" name="Google Shape;194;p2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10655832">
              <a:off x="6811475" y="2789244"/>
              <a:ext cx="1303645" cy="126334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4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8 sur </a:t>
            </a:r>
            <a:r>
              <a:rPr lang="fr" sz="1800">
                <a:solidFill>
                  <a:schemeClr val="dk2"/>
                </a:solidFill>
              </a:rPr>
              <a:t>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200" name="Google Shape;200;p24"/>
          <p:cNvGrpSpPr/>
          <p:nvPr/>
        </p:nvGrpSpPr>
        <p:grpSpPr>
          <a:xfrm>
            <a:off x="785725" y="-76200"/>
            <a:ext cx="8226922" cy="4561824"/>
            <a:chOff x="785725" y="-76200"/>
            <a:chExt cx="8226922" cy="4561824"/>
          </a:xfrm>
        </p:grpSpPr>
        <p:pic>
          <p:nvPicPr>
            <p:cNvPr id="201" name="Google Shape;201;p24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1137450" y="-76200"/>
              <a:ext cx="2317856" cy="4561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24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5055150" y="-76200"/>
              <a:ext cx="2493443" cy="4561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p24"/>
            <p:cNvPicPr preferRelativeResize="0"/>
            <p:nvPr/>
          </p:nvPicPr>
          <p:blipFill rotWithShape="1">
            <a:blip r:embed="rId4">
              <a:alphaModFix/>
            </a:blip>
            <a:srcRect b="5846" l="0" r="0" t="5837"/>
            <a:stretch/>
          </p:blipFill>
          <p:spPr>
            <a:xfrm>
              <a:off x="5278254" y="675944"/>
              <a:ext cx="1798823" cy="31644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4" name="Google Shape;204;p24"/>
            <p:cNvSpPr/>
            <p:nvPr/>
          </p:nvSpPr>
          <p:spPr>
            <a:xfrm>
              <a:off x="4703425" y="827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24"/>
            <p:cNvSpPr txBox="1"/>
            <p:nvPr/>
          </p:nvSpPr>
          <p:spPr>
            <a:xfrm>
              <a:off x="4958425" y="2391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4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pic>
          <p:nvPicPr>
            <p:cNvPr id="206" name="Google Shape;206;p2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7418300">
              <a:off x="1591209" y="648921"/>
              <a:ext cx="1286734" cy="13064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2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265080" y="654004"/>
              <a:ext cx="1825195" cy="318642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p24"/>
            <p:cNvPicPr preferRelativeResize="0"/>
            <p:nvPr/>
          </p:nvPicPr>
          <p:blipFill rotWithShape="1">
            <a:blip r:embed="rId7">
              <a:alphaModFix/>
            </a:blip>
            <a:srcRect b="4914" l="0" r="0" t="4914"/>
            <a:stretch/>
          </p:blipFill>
          <p:spPr>
            <a:xfrm>
              <a:off x="1344843" y="591764"/>
              <a:ext cx="1696666" cy="327820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9" name="Google Shape;209;p24"/>
            <p:cNvSpPr/>
            <p:nvPr/>
          </p:nvSpPr>
          <p:spPr>
            <a:xfrm>
              <a:off x="1488181" y="1219655"/>
              <a:ext cx="1410000" cy="19917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10" name="Google Shape;210;p24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5055150" y="-76200"/>
              <a:ext cx="2493443" cy="4561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p24"/>
            <p:cNvPicPr preferRelativeResize="0"/>
            <p:nvPr/>
          </p:nvPicPr>
          <p:blipFill rotWithShape="1">
            <a:blip r:embed="rId8">
              <a:alphaModFix/>
            </a:blip>
            <a:srcRect b="7905" l="0" r="0" t="7905"/>
            <a:stretch/>
          </p:blipFill>
          <p:spPr>
            <a:xfrm>
              <a:off x="5278254" y="636963"/>
              <a:ext cx="1869732" cy="31355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2" name="Google Shape;212;p24"/>
            <p:cNvSpPr/>
            <p:nvPr/>
          </p:nvSpPr>
          <p:spPr>
            <a:xfrm>
              <a:off x="4703425" y="827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24"/>
            <p:cNvSpPr txBox="1"/>
            <p:nvPr/>
          </p:nvSpPr>
          <p:spPr>
            <a:xfrm>
              <a:off x="4958425" y="2391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9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14" name="Google Shape;214;p24"/>
            <p:cNvSpPr/>
            <p:nvPr/>
          </p:nvSpPr>
          <p:spPr>
            <a:xfrm>
              <a:off x="785725" y="82725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24"/>
            <p:cNvSpPr txBox="1"/>
            <p:nvPr/>
          </p:nvSpPr>
          <p:spPr>
            <a:xfrm>
              <a:off x="1040725" y="239175"/>
              <a:ext cx="3279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8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5451692" y="1186254"/>
              <a:ext cx="1516800" cy="19917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17" name="Google Shape;217;p2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8287736">
              <a:off x="6565889" y="2659368"/>
              <a:ext cx="1348402" cy="13484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24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8162581">
              <a:off x="2489742" y="2736324"/>
              <a:ext cx="1296609" cy="12966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9" name="Google Shape;219;p24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3581900" y="1639400"/>
              <a:ext cx="1368725" cy="1368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0" name="Google Shape;220;p24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7767897" y="1759513"/>
              <a:ext cx="1244750" cy="12447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5"/>
          <p:cNvSpPr txBox="1"/>
          <p:nvPr/>
        </p:nvSpPr>
        <p:spPr>
          <a:xfrm>
            <a:off x="7239875" y="4646575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9 sur </a:t>
            </a:r>
            <a:r>
              <a:rPr lang="fr" sz="1800">
                <a:solidFill>
                  <a:schemeClr val="dk2"/>
                </a:solidFill>
              </a:rPr>
              <a:t>10</a:t>
            </a:r>
            <a:endParaRPr sz="1800">
              <a:solidFill>
                <a:schemeClr val="dk2"/>
              </a:solidFill>
            </a:endParaRPr>
          </a:p>
        </p:txBody>
      </p:sp>
      <p:grpSp>
        <p:nvGrpSpPr>
          <p:cNvPr id="226" name="Google Shape;226;p25"/>
          <p:cNvGrpSpPr/>
          <p:nvPr/>
        </p:nvGrpSpPr>
        <p:grpSpPr>
          <a:xfrm>
            <a:off x="729000" y="-65025"/>
            <a:ext cx="8222375" cy="4583050"/>
            <a:chOff x="729000" y="-65025"/>
            <a:chExt cx="8222375" cy="4583050"/>
          </a:xfrm>
        </p:grpSpPr>
        <p:pic>
          <p:nvPicPr>
            <p:cNvPr id="227" name="Google Shape;227;p25"/>
            <p:cNvPicPr preferRelativeResize="0"/>
            <p:nvPr/>
          </p:nvPicPr>
          <p:blipFill rotWithShape="1">
            <a:blip r:embed="rId3">
              <a:alphaModFix/>
            </a:blip>
            <a:srcRect b="10976" l="28908" r="24949" t="15801"/>
            <a:stretch/>
          </p:blipFill>
          <p:spPr>
            <a:xfrm>
              <a:off x="4141850" y="-65025"/>
              <a:ext cx="2493584" cy="4583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8" name="Google Shape;228;p2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7528175">
              <a:off x="4661407" y="629539"/>
              <a:ext cx="1321495" cy="13803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2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364966" y="668577"/>
              <a:ext cx="1825299" cy="31310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0" name="Google Shape;230;p25"/>
            <p:cNvPicPr preferRelativeResize="0"/>
            <p:nvPr/>
          </p:nvPicPr>
          <p:blipFill rotWithShape="1">
            <a:blip r:embed="rId6">
              <a:alphaModFix/>
            </a:blip>
            <a:srcRect b="7132" l="0" r="0" t="0"/>
            <a:stretch/>
          </p:blipFill>
          <p:spPr>
            <a:xfrm>
              <a:off x="4364991" y="668566"/>
              <a:ext cx="1825274" cy="31310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Google Shape;231;p25"/>
            <p:cNvSpPr/>
            <p:nvPr/>
          </p:nvSpPr>
          <p:spPr>
            <a:xfrm>
              <a:off x="3790113" y="93913"/>
              <a:ext cx="837900" cy="867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25"/>
            <p:cNvSpPr txBox="1"/>
            <p:nvPr/>
          </p:nvSpPr>
          <p:spPr>
            <a:xfrm>
              <a:off x="3949575" y="250375"/>
              <a:ext cx="5190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fr" sz="2700">
                  <a:solidFill>
                    <a:schemeClr val="lt1"/>
                  </a:solidFill>
                  <a:latin typeface="Barlow"/>
                  <a:ea typeface="Barlow"/>
                  <a:cs typeface="Barlow"/>
                  <a:sym typeface="Barlow"/>
                </a:rPr>
                <a:t>10</a:t>
              </a:r>
              <a:endParaRPr b="1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endParaRPr>
            </a:p>
          </p:txBody>
        </p:sp>
        <p:sp>
          <p:nvSpPr>
            <p:cNvPr id="233" name="Google Shape;233;p25"/>
            <p:cNvSpPr/>
            <p:nvPr/>
          </p:nvSpPr>
          <p:spPr>
            <a:xfrm>
              <a:off x="4365003" y="2157061"/>
              <a:ext cx="1825200" cy="2808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25"/>
            <p:cNvSpPr/>
            <p:nvPr/>
          </p:nvSpPr>
          <p:spPr>
            <a:xfrm>
              <a:off x="4365003" y="2612453"/>
              <a:ext cx="1825200" cy="8553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25"/>
            <p:cNvSpPr/>
            <p:nvPr/>
          </p:nvSpPr>
          <p:spPr>
            <a:xfrm>
              <a:off x="4373050" y="3514950"/>
              <a:ext cx="1891200" cy="2424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36" name="Google Shape;236;p2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9000" y="1208950"/>
              <a:ext cx="1748500" cy="1744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237;p2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579897" y="1458788"/>
              <a:ext cx="1244750" cy="1244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25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7400175" y="2033699"/>
              <a:ext cx="1551200" cy="1551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9" name="Google Shape;239;p25"/>
            <p:cNvSpPr/>
            <p:nvPr/>
          </p:nvSpPr>
          <p:spPr>
            <a:xfrm>
              <a:off x="1792310" y="2953400"/>
              <a:ext cx="612600" cy="631500"/>
            </a:xfrm>
            <a:prstGeom prst="ellipse">
              <a:avLst/>
            </a:prstGeom>
            <a:noFill/>
            <a:ln cap="flat" cmpd="sng" w="38100">
              <a:solidFill>
                <a:srgbClr val="FF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40" name="Google Shape;240;p25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984625" y="3018625"/>
              <a:ext cx="1302424" cy="1342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2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579897" y="3067638"/>
              <a:ext cx="1244750" cy="12447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25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980050" y="3018625"/>
              <a:ext cx="1302424" cy="1342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3" name="Google Shape;243;p2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2575322" y="3067638"/>
              <a:ext cx="1244750" cy="124475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44" name="Google Shape;244;p25"/>
            <p:cNvCxnSpPr>
              <a:stCxn id="233" idx="1"/>
            </p:cNvCxnSpPr>
            <p:nvPr/>
          </p:nvCxnSpPr>
          <p:spPr>
            <a:xfrm rot="10800000">
              <a:off x="3891303" y="2022661"/>
              <a:ext cx="473700" cy="2748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45" name="Google Shape;245;p25"/>
            <p:cNvCxnSpPr>
              <a:stCxn id="235" idx="1"/>
            </p:cNvCxnSpPr>
            <p:nvPr/>
          </p:nvCxnSpPr>
          <p:spPr>
            <a:xfrm rot="10800000">
              <a:off x="3775450" y="3482550"/>
              <a:ext cx="597600" cy="1536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246" name="Google Shape;246;p25"/>
            <p:cNvCxnSpPr>
              <a:stCxn id="234" idx="3"/>
            </p:cNvCxnSpPr>
            <p:nvPr/>
          </p:nvCxnSpPr>
          <p:spPr>
            <a:xfrm flipH="1" rot="10800000">
              <a:off x="6190203" y="2751503"/>
              <a:ext cx="1049700" cy="288600"/>
            </a:xfrm>
            <a:prstGeom prst="straightConnector1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